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9" r:id="rId2"/>
    <p:sldId id="25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24E"/>
    <a:srgbClr val="031BFB"/>
    <a:srgbClr val="120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1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69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11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8667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293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5336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094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426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35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798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11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180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67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756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84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552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30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26CE1-17C8-46C0-A7C9-C85B63ED032B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CB5D6E6-8DC6-4597-9690-0B4B7751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83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0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4647" y="2535381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1B124E"/>
                </a:solidFill>
              </a:rPr>
              <a:t>26 июня  </a:t>
            </a:r>
            <a:r>
              <a:rPr lang="ru-RU" sz="2800" dirty="0" smtClean="0">
                <a:solidFill>
                  <a:srgbClr val="1B124E"/>
                </a:solidFill>
              </a:rPr>
              <a:t>2017 </a:t>
            </a:r>
            <a:r>
              <a:rPr lang="ru-RU" sz="2800" dirty="0" smtClean="0">
                <a:solidFill>
                  <a:srgbClr val="1B124E"/>
                </a:solidFill>
              </a:rPr>
              <a:t>года члены волонтерского антинаркотического отряда «</a:t>
            </a:r>
            <a:r>
              <a:rPr lang="ru-RU" sz="2800" dirty="0" err="1" smtClean="0">
                <a:solidFill>
                  <a:srgbClr val="1B124E"/>
                </a:solidFill>
              </a:rPr>
              <a:t>РаДуГа</a:t>
            </a:r>
            <a:r>
              <a:rPr lang="ru-RU" sz="2800" dirty="0" smtClean="0">
                <a:solidFill>
                  <a:srgbClr val="1B124E"/>
                </a:solidFill>
              </a:rPr>
              <a:t>»</a:t>
            </a:r>
          </a:p>
          <a:p>
            <a:r>
              <a:rPr lang="ru-RU" sz="2800" dirty="0" smtClean="0">
                <a:solidFill>
                  <a:srgbClr val="1B124E"/>
                </a:solidFill>
              </a:rPr>
              <a:t>МБОУ «</a:t>
            </a:r>
            <a:r>
              <a:rPr lang="ru-RU" sz="2800" dirty="0" err="1" smtClean="0">
                <a:solidFill>
                  <a:srgbClr val="1B124E"/>
                </a:solidFill>
              </a:rPr>
              <a:t>Нармонская</a:t>
            </a:r>
            <a:r>
              <a:rPr lang="ru-RU" sz="2800" dirty="0" smtClean="0">
                <a:solidFill>
                  <a:srgbClr val="1B124E"/>
                </a:solidFill>
              </a:rPr>
              <a:t> СОШ» организовали и провели</a:t>
            </a:r>
            <a:r>
              <a:rPr lang="ru-RU" sz="2800" dirty="0">
                <a:solidFill>
                  <a:srgbClr val="1B124E"/>
                </a:solidFill>
              </a:rPr>
              <a:t> </a:t>
            </a:r>
            <a:r>
              <a:rPr lang="ru-RU" sz="2800" dirty="0" smtClean="0">
                <a:solidFill>
                  <a:srgbClr val="1B124E"/>
                </a:solidFill>
              </a:rPr>
              <a:t>флэш-моб «Будь здоровым! Танцуй</a:t>
            </a:r>
            <a:r>
              <a:rPr lang="ru-RU" sz="2800" dirty="0">
                <a:solidFill>
                  <a:srgbClr val="1B124E"/>
                </a:solidFill>
              </a:rPr>
              <a:t>!». После окончания танцевальной части флэш-моба </a:t>
            </a:r>
            <a:r>
              <a:rPr lang="ru-RU" sz="2800" dirty="0" smtClean="0">
                <a:solidFill>
                  <a:srgbClr val="1B124E"/>
                </a:solidFill>
              </a:rPr>
              <a:t>были розданы зрителям </a:t>
            </a:r>
            <a:r>
              <a:rPr lang="ru-RU" sz="2800" dirty="0">
                <a:solidFill>
                  <a:srgbClr val="1B124E"/>
                </a:solidFill>
              </a:rPr>
              <a:t>заранее заготовленные агитационные листовки </a:t>
            </a:r>
            <a:r>
              <a:rPr lang="ru-RU" sz="2800" dirty="0" smtClean="0">
                <a:solidFill>
                  <a:srgbClr val="1B124E"/>
                </a:solidFill>
              </a:rPr>
              <a:t>(45 штук) о </a:t>
            </a:r>
            <a:r>
              <a:rPr lang="ru-RU" sz="2800" dirty="0">
                <a:solidFill>
                  <a:srgbClr val="1B124E"/>
                </a:solidFill>
              </a:rPr>
              <a:t>проекте «</a:t>
            </a:r>
            <a:r>
              <a:rPr lang="ru-RU" sz="2800" dirty="0" err="1">
                <a:solidFill>
                  <a:srgbClr val="1B124E"/>
                </a:solidFill>
              </a:rPr>
              <a:t>SаMоSтоятельные</a:t>
            </a:r>
            <a:r>
              <a:rPr lang="ru-RU" sz="2800" dirty="0">
                <a:solidFill>
                  <a:srgbClr val="1B124E"/>
                </a:solidFill>
              </a:rPr>
              <a:t> дети».</a:t>
            </a:r>
            <a:r>
              <a:rPr lang="ru-RU" sz="2800" dirty="0" smtClean="0">
                <a:solidFill>
                  <a:srgbClr val="1B124E"/>
                </a:solidFill>
              </a:rPr>
              <a:t> </a:t>
            </a:r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883497" y="0"/>
            <a:ext cx="8185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rgbClr val="0000FF"/>
                </a:solidFill>
              </a:rPr>
              <a:t>МБОУ «</a:t>
            </a:r>
            <a:r>
              <a:rPr lang="ru-RU" altLang="ru-RU" sz="1600" dirty="0" err="1">
                <a:solidFill>
                  <a:srgbClr val="0000FF"/>
                </a:solidFill>
              </a:rPr>
              <a:t>Нармонская</a:t>
            </a:r>
            <a:r>
              <a:rPr lang="ru-RU" altLang="ru-RU" sz="1600" dirty="0">
                <a:solidFill>
                  <a:srgbClr val="0000FF"/>
                </a:solidFill>
              </a:rPr>
              <a:t> СОШ»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err="1">
                <a:solidFill>
                  <a:srgbClr val="0000FF"/>
                </a:solidFill>
              </a:rPr>
              <a:t>Лаишевского</a:t>
            </a:r>
            <a:r>
              <a:rPr lang="ru-RU" altLang="ru-RU" sz="1600" dirty="0">
                <a:solidFill>
                  <a:srgbClr val="0000FF"/>
                </a:solidFill>
              </a:rPr>
              <a:t> муниципального района  РТ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33945" y="5842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0000FF"/>
                </a:solidFill>
              </a:rPr>
              <a:t>Республиканская акция (флэш-моб)</a:t>
            </a:r>
            <a:endParaRPr lang="ru-RU" altLang="ru-RU" dirty="0" smtClean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4482" y="1319212"/>
            <a:ext cx="9722534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</a:t>
            </a:r>
            <a:r>
              <a:rPr lang="ru-RU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Будь здоровым! Танцуй!»</a:t>
            </a:r>
            <a:endParaRPr lang="ru-RU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93" y="-12837"/>
            <a:ext cx="1198386" cy="113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3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00B050"/>
            </a:gs>
            <a:gs pos="0">
              <a:schemeClr val="accent1">
                <a:lumMod val="45000"/>
                <a:lumOff val="55000"/>
              </a:schemeClr>
            </a:gs>
            <a:gs pos="5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382" y="326927"/>
            <a:ext cx="4073236" cy="3054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6" y="541672"/>
            <a:ext cx="3786909" cy="284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1854"/>
            <a:ext cx="3823855" cy="2867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381854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504" y="326927"/>
            <a:ext cx="3770230" cy="2827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815" y="3807882"/>
            <a:ext cx="3976255" cy="2982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92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</TotalTime>
  <Words>68</Words>
  <Application>Microsoft Office PowerPoint</Application>
  <PresentationFormat>Широкоэкранный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Альбина</dc:creator>
  <cp:lastModifiedBy>Альбина</cp:lastModifiedBy>
  <cp:revision>7</cp:revision>
  <dcterms:created xsi:type="dcterms:W3CDTF">2016-06-26T18:35:55Z</dcterms:created>
  <dcterms:modified xsi:type="dcterms:W3CDTF">2017-07-01T19:54:21Z</dcterms:modified>
</cp:coreProperties>
</file>